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E843A-03ED-A625-12B1-8DAAE658F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D8ABFA-6C95-3BE6-5C7D-FC80A9CFF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EFCEDD-6035-C3C4-61AF-0AEF4F34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2EA195-6370-9966-B587-7A2B706A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D93749-BD68-FAD5-D497-B92D5033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30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B9657-B6A5-4A11-90AB-0A93DE63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0BD8A1-52F1-DBC0-E733-04F0C0C3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A54BF0-B0E5-FC95-C222-2FAE6EC8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DBFA5C-1EBE-6D20-DCD9-D5DF58C1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44A34A-B2DA-E920-BE79-D6C96321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081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5D2AE1-8811-2995-50BD-01837DCC5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E4E77E0-7A76-BF9C-3F5D-233641D54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7FC8C-AB25-3A9E-0A6D-C72FF149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1D9DDC-91C5-FD89-2968-285EE72D1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2FBD17-7BE4-0F63-B076-2597BDAD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650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BDC9C-4669-6304-C9F4-680AE117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C05300-A490-6571-7292-D7D362C77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8CB897-FB15-6B3A-580D-0AB761F7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F86F31-A716-496A-4303-7BDADC52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29C334-58CF-B076-204A-3BEF41E2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072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70B62-FE55-8D7C-F48F-D46D3D72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64B3DC-B14B-CA72-1986-F8D53B79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7ABDA1-6DF2-BE5E-C301-E4805564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002BFA-4912-692A-FC45-0FD08483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B55696-764F-6541-00C3-4718E15A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837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A03FF-EE6B-DC83-0D28-0AD037C3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AC0EB2-648B-6C4C-8F23-9171E2686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FB1AED1-61B5-DD83-4C4E-D9909C86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1A9041-38F4-74D8-F975-7CCDE8FC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5AF4E5-D2C8-7D82-978D-268301FA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8CFF1D-EFB3-494B-52AA-71E820F1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579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5D6E-990A-5EFB-4E87-2BCB75AC2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5D7BBC-0EAF-5E27-0B59-F119D8A4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19AA45-ACA1-CCE6-40CE-99276E619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F0D3CA-9F3D-D0D2-5792-ED10F94B8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DB9D537-F46F-0486-19BE-966FBDC71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FD25D6-C56F-FFA1-CC65-4AE0F22D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3D4BBF9-DB69-4DE3-94B1-FB1DC4802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3B9897-1605-0741-F784-88CC5FED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559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1C801-8355-B23C-4CC4-A1DB73DC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07002BE-40CC-1C12-81EE-455B19A2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B07E6C-5E08-3F82-D6EF-03236DEA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DCD44A-75EB-CCC5-694B-1A58533D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365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746752A-E958-781F-8997-1DBC6968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5951A1-1CDE-B49C-931F-0D1301DA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46828F-A48B-A9A3-CC25-227BA507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179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D8CA1-933E-1AE1-E214-3D355A59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A4B5-CB17-C2E5-7AE2-B7E7A0AE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689C57-AC6C-BE04-14C0-FCF55E4B8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EA54DB-5127-FDF7-22F4-2651D09F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598F61-6BB0-F6DE-574C-4E75E696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DD84F0-5596-60CA-0796-ECFD3B25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09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1B917-D4A7-D811-BCC0-F7CD5261B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4BD1B3D-BFFC-26B6-7BB7-C698B2A49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CE6BA1-DAF4-F224-BEEE-BECE5576E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B56B6A-43CE-25EF-C4A7-E34658AF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CB03B0-707D-9192-CFBE-37A2E5D9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B3C4D2-E5A8-96E6-320D-56600F42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031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suction.wav"/>
          </p:stSnd>
        </p:sndAc>
      </p:transition>
    </mc:Choice>
    <mc:Fallback xmlns="">
      <p:transition spd="slow">
        <p:fade/>
        <p:sndAc>
          <p:stSnd>
            <p:snd r:embed="rId3" name="suction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59207A1-897C-FC3C-5F77-82BFF6A9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43E423-125C-B305-DED8-77725FDD2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3EE2EA-A5E4-C777-1FC1-A661E148E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D16F5-A4C1-4BC9-98C4-D9514DED59D7}" type="datetimeFigureOut">
              <a:rPr lang="pt-BR" smtClean="0"/>
              <a:t>18/01/2025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21FDB1-82F8-73C3-D6EF-88941B390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11C35D-3B00-FF82-BEFB-1F28FFE16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34BF8-3305-4206-9C95-F2E90858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56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3" name="suction.wav"/>
          </p:stSnd>
        </p:sndAc>
      </p:transition>
    </mc:Choice>
    <mc:Fallback xmlns="">
      <p:transition spd="slow">
        <p:fade/>
        <p:sndAc>
          <p:stSnd>
            <p:snd r:embed="rId14" name="suction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audio" Target="../media/audio1.wav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DE90F-C91E-CE0B-BBA8-C6C7EF643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5387B3-5091-92A0-18FC-52B821F63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BC3656-65C1-8F2D-6E27-1D63B4ED9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B6BFC-DEC5-1C24-54E0-EA09E9A8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017A932-390A-2B6E-BC48-00C75954D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63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suction.wav"/>
          </p:stSnd>
        </p:sndAc>
      </p:transition>
    </mc:Choice>
    <mc:Fallback xmlns="">
      <p:transition>
        <p:sndAc>
          <p:stSnd>
            <p:snd r:embed="rId4" name="suction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1B1F6-AF13-2DE9-A1D8-E1DECADA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A774E09-5709-1271-B6AE-E75966F5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28EFFA-8A07-1D6D-9522-3AE4EE521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suction.wav"/>
          </p:stSnd>
        </p:sndAc>
      </p:transition>
    </mc:Choice>
    <mc:Fallback xmlns="">
      <p:transition>
        <p:sndAc>
          <p:stSnd>
            <p:snd r:embed="rId5" name="suction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B78E8-7401-6C06-196C-1E3388C9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0EA1FD4-1E15-375C-FD30-623A59A55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DA695F-5244-78AC-EEBA-818180F16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suction.wav"/>
          </p:stSnd>
        </p:sndAc>
      </p:transition>
    </mc:Choice>
    <mc:Fallback xmlns="">
      <p:transition>
        <p:sndAc>
          <p:stSnd>
            <p:snd r:embed="rId5" name="suction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AC556-B0F8-913C-20CB-372DE6DB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332402F-7877-4BBA-AA8E-2C99A0DE5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6F9D3BC-C664-2DDF-76CA-D059A9BF3D8F}"/>
              </a:ext>
            </a:extLst>
          </p:cNvPr>
          <p:cNvSpPr/>
          <p:nvPr/>
        </p:nvSpPr>
        <p:spPr>
          <a:xfrm>
            <a:off x="1033670" y="2107096"/>
            <a:ext cx="1046921" cy="331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9AA54A-A6B2-7DC6-1471-229F878CCCF9}"/>
              </a:ext>
            </a:extLst>
          </p:cNvPr>
          <p:cNvSpPr txBox="1"/>
          <p:nvPr/>
        </p:nvSpPr>
        <p:spPr>
          <a:xfrm>
            <a:off x="770282" y="2004394"/>
            <a:ext cx="157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Instituto Evandro Chagas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8E4B5C-401D-6C74-EF0F-1CF21826C96E}"/>
              </a:ext>
            </a:extLst>
          </p:cNvPr>
          <p:cNvSpPr/>
          <p:nvPr/>
        </p:nvSpPr>
        <p:spPr>
          <a:xfrm>
            <a:off x="4174435" y="2272748"/>
            <a:ext cx="927652" cy="193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C43327-CED2-022A-631C-B9213A5C412C}"/>
              </a:ext>
            </a:extLst>
          </p:cNvPr>
          <p:cNvSpPr txBox="1"/>
          <p:nvPr/>
        </p:nvSpPr>
        <p:spPr>
          <a:xfrm>
            <a:off x="3776536" y="2097157"/>
            <a:ext cx="1573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CN Produções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3CA5B6-8919-8040-2593-F8A93C6EA927}"/>
              </a:ext>
            </a:extLst>
          </p:cNvPr>
          <p:cNvSpPr/>
          <p:nvPr/>
        </p:nvSpPr>
        <p:spPr>
          <a:xfrm>
            <a:off x="7050157" y="2107096"/>
            <a:ext cx="3869634" cy="358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26134C-01FA-7C63-2678-E5316DB42659}"/>
              </a:ext>
            </a:extLst>
          </p:cNvPr>
          <p:cNvSpPr txBox="1"/>
          <p:nvPr/>
        </p:nvSpPr>
        <p:spPr>
          <a:xfrm>
            <a:off x="8024262" y="2145224"/>
            <a:ext cx="197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C8 – Comunicação Visual</a:t>
            </a:r>
          </a:p>
        </p:txBody>
      </p:sp>
      <p:pic>
        <p:nvPicPr>
          <p:cNvPr id="4" name="Mídia1 (1)">
            <a:hlinkClick r:id="" action="ppaction://media"/>
            <a:extLst>
              <a:ext uri="{FF2B5EF4-FFF2-40B4-BE49-F238E27FC236}">
                <a16:creationId xmlns:a16="http://schemas.microsoft.com/office/drawing/2014/main" id="{23C75E1D-11E6-6CD0-18B8-9F203A91A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1741" y="2568761"/>
            <a:ext cx="2049492" cy="3190900"/>
          </a:xfrm>
          <a:prstGeom prst="rect">
            <a:avLst/>
          </a:prstGeom>
        </p:spPr>
      </p:pic>
      <p:pic>
        <p:nvPicPr>
          <p:cNvPr id="15" name="Mídia2 (1)">
            <a:hlinkClick r:id="" action="ppaction://media"/>
            <a:extLst>
              <a:ext uri="{FF2B5EF4-FFF2-40B4-BE49-F238E27FC236}">
                <a16:creationId xmlns:a16="http://schemas.microsoft.com/office/drawing/2014/main" id="{5D67A541-2980-17E3-5F1B-56F3AB2D7D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81741" y="2568761"/>
            <a:ext cx="2163286" cy="3190900"/>
          </a:xfrm>
          <a:prstGeom prst="rect">
            <a:avLst/>
          </a:prstGeom>
        </p:spPr>
      </p:pic>
      <p:pic>
        <p:nvPicPr>
          <p:cNvPr id="16" name="Mídia3 (1)">
            <a:hlinkClick r:id="" action="ppaction://media"/>
            <a:extLst>
              <a:ext uri="{FF2B5EF4-FFF2-40B4-BE49-F238E27FC236}">
                <a16:creationId xmlns:a16="http://schemas.microsoft.com/office/drawing/2014/main" id="{585DF2AD-16B6-A6FF-CF5D-E80BD09FB1C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2568759"/>
            <a:ext cx="5800261" cy="31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8" name="suction.wav"/>
          </p:stSnd>
        </p:sndAc>
      </p:transition>
    </mc:Choice>
    <mc:Fallback xmlns="">
      <p:transition>
        <p:sndAc>
          <p:stSnd>
            <p:snd r:embed="rId13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3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82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9</Words>
  <Application>Microsoft Office PowerPoint</Application>
  <PresentationFormat>Widescreen</PresentationFormat>
  <Paragraphs>3</Paragraphs>
  <Slides>5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DINAMICA</dc:creator>
  <cp:lastModifiedBy>-</cp:lastModifiedBy>
  <cp:revision>8</cp:revision>
  <dcterms:created xsi:type="dcterms:W3CDTF">2022-12-15T17:17:00Z</dcterms:created>
  <dcterms:modified xsi:type="dcterms:W3CDTF">2025-01-18T13:52:21Z</dcterms:modified>
</cp:coreProperties>
</file>